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91790-0141-4E4B-A43A-6CF72C3A1F22}" v="34" dt="2024-12-01T22:50:49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ulee Dilthini" userId="d1b5f9ac3c7b2411" providerId="LiveId" clId="{16791790-0141-4E4B-A43A-6CF72C3A1F22}"/>
    <pc:docChg chg="modSld">
      <pc:chgData name="Chanulee Dilthini" userId="d1b5f9ac3c7b2411" providerId="LiveId" clId="{16791790-0141-4E4B-A43A-6CF72C3A1F22}" dt="2024-12-01T22:50:54.813" v="124" actId="1076"/>
      <pc:docMkLst>
        <pc:docMk/>
      </pc:docMkLst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1625735426" sldId="256"/>
        </pc:sldMkLst>
        <pc:picChg chg="add del mod">
          <ac:chgData name="Chanulee Dilthini" userId="d1b5f9ac3c7b2411" providerId="LiveId" clId="{16791790-0141-4E4B-A43A-6CF72C3A1F22}" dt="2024-11-30T02:06:42.246" v="36"/>
          <ac:picMkLst>
            <pc:docMk/>
            <pc:sldMk cId="1625735426" sldId="256"/>
            <ac:picMk id="7" creationId="{A48E41A0-6029-6DF9-9B48-34586168A444}"/>
          </ac:picMkLst>
        </pc:picChg>
        <pc:picChg chg="add del mod">
          <ac:chgData name="Chanulee Dilthini" userId="d1b5f9ac3c7b2411" providerId="LiveId" clId="{16791790-0141-4E4B-A43A-6CF72C3A1F22}" dt="2024-11-30T02:10:01.397" v="52"/>
          <ac:picMkLst>
            <pc:docMk/>
            <pc:sldMk cId="1625735426" sldId="256"/>
            <ac:picMk id="8" creationId="{4BC598F6-CC75-A16B-32F1-3744C8C2EA33}"/>
          </ac:picMkLst>
        </pc:picChg>
        <pc:picChg chg="add del mod">
          <ac:chgData name="Chanulee Dilthini" userId="d1b5f9ac3c7b2411" providerId="LiveId" clId="{16791790-0141-4E4B-A43A-6CF72C3A1F22}" dt="2024-11-30T02:21:20.081" v="71"/>
          <ac:picMkLst>
            <pc:docMk/>
            <pc:sldMk cId="1625735426" sldId="256"/>
            <ac:picMk id="10" creationId="{36C06289-4FCB-EDC7-46AB-C0AA30FC78F0}"/>
          </ac:picMkLst>
        </pc:picChg>
        <pc:picChg chg="add del mod">
          <ac:chgData name="Chanulee Dilthini" userId="d1b5f9ac3c7b2411" providerId="LiveId" clId="{16791790-0141-4E4B-A43A-6CF72C3A1F22}" dt="2024-11-30T02:21:30.670" v="73"/>
          <ac:picMkLst>
            <pc:docMk/>
            <pc:sldMk cId="1625735426" sldId="256"/>
            <ac:picMk id="11" creationId="{B997D2D2-FF3C-10CB-C75D-2D207E3FF54D}"/>
          </ac:picMkLst>
        </pc:picChg>
        <pc:picChg chg="add del mod ord">
          <ac:chgData name="Chanulee Dilthini" userId="d1b5f9ac3c7b2411" providerId="LiveId" clId="{16791790-0141-4E4B-A43A-6CF72C3A1F22}" dt="2024-11-30T02:21:41.217" v="74"/>
          <ac:picMkLst>
            <pc:docMk/>
            <pc:sldMk cId="1625735426" sldId="256"/>
            <ac:picMk id="15" creationId="{63B3C7D4-04B7-FE17-BE6D-958086F43E03}"/>
          </ac:picMkLst>
        </pc:picChg>
        <pc:picChg chg="add del mod">
          <ac:chgData name="Chanulee Dilthini" userId="d1b5f9ac3c7b2411" providerId="LiveId" clId="{16791790-0141-4E4B-A43A-6CF72C3A1F22}" dt="2024-11-30T02:22:01.050" v="76"/>
          <ac:picMkLst>
            <pc:docMk/>
            <pc:sldMk cId="1625735426" sldId="256"/>
            <ac:picMk id="16" creationId="{DDC9C7FE-99B4-E34E-B0AD-6DF3B051DEF7}"/>
          </ac:picMkLst>
        </pc:picChg>
        <pc:picChg chg="add del mod ord">
          <ac:chgData name="Chanulee Dilthini" userId="d1b5f9ac3c7b2411" providerId="LiveId" clId="{16791790-0141-4E4B-A43A-6CF72C3A1F22}" dt="2024-11-30T02:22:23.161" v="77"/>
          <ac:picMkLst>
            <pc:docMk/>
            <pc:sldMk cId="1625735426" sldId="256"/>
            <ac:picMk id="20" creationId="{48E7E511-274B-9632-29A4-25E5F370A640}"/>
          </ac:picMkLst>
        </pc:picChg>
        <pc:picChg chg="add del mod">
          <ac:chgData name="Chanulee Dilthini" userId="d1b5f9ac3c7b2411" providerId="LiveId" clId="{16791790-0141-4E4B-A43A-6CF72C3A1F22}" dt="2024-11-30T02:22:50.720" v="79"/>
          <ac:picMkLst>
            <pc:docMk/>
            <pc:sldMk cId="1625735426" sldId="256"/>
            <ac:picMk id="21" creationId="{7F43863F-D292-730B-C9C1-74F9EC909B38}"/>
          </ac:picMkLst>
        </pc:picChg>
        <pc:picChg chg="add del mod ord">
          <ac:chgData name="Chanulee Dilthini" userId="d1b5f9ac3c7b2411" providerId="LiveId" clId="{16791790-0141-4E4B-A43A-6CF72C3A1F22}" dt="2024-11-30T02:27:50.668" v="80"/>
          <ac:picMkLst>
            <pc:docMk/>
            <pc:sldMk cId="1625735426" sldId="256"/>
            <ac:picMk id="26" creationId="{9BF0CE54-32BB-5C0E-FE4B-0D7A27755611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1625735426" sldId="256"/>
            <ac:picMk id="27" creationId="{8738DF25-C039-6F35-EF52-AA6763A8C77C}"/>
          </ac:picMkLst>
        </pc:picChg>
        <pc:picChg chg="add del mod ord">
          <ac:chgData name="Chanulee Dilthini" userId="d1b5f9ac3c7b2411" providerId="LiveId" clId="{16791790-0141-4E4B-A43A-6CF72C3A1F22}" dt="2024-11-30T02:46:10.075" v="96"/>
          <ac:picMkLst>
            <pc:docMk/>
            <pc:sldMk cId="1625735426" sldId="256"/>
            <ac:picMk id="30" creationId="{46176983-F1B6-574E-A4A6-C13A6E755B87}"/>
          </ac:picMkLst>
        </pc:picChg>
        <pc:picChg chg="add del mod">
          <ac:chgData name="Chanulee Dilthini" userId="d1b5f9ac3c7b2411" providerId="LiveId" clId="{16791790-0141-4E4B-A43A-6CF72C3A1F22}" dt="2024-11-30T02:46:46.116" v="103"/>
          <ac:picMkLst>
            <pc:docMk/>
            <pc:sldMk cId="1625735426" sldId="256"/>
            <ac:picMk id="31" creationId="{B2D620C4-A4BB-7BF1-ABA4-0E8F3FD97C17}"/>
          </ac:picMkLst>
        </pc:picChg>
        <pc:picChg chg="add del mod ord">
          <ac:chgData name="Chanulee Dilthini" userId="d1b5f9ac3c7b2411" providerId="LiveId" clId="{16791790-0141-4E4B-A43A-6CF72C3A1F22}" dt="2024-11-30T02:47:30.606" v="104"/>
          <ac:picMkLst>
            <pc:docMk/>
            <pc:sldMk cId="1625735426" sldId="256"/>
            <ac:picMk id="32" creationId="{7D0E264D-E05B-0F90-3DE1-A5BCDD6D3A21}"/>
          </ac:picMkLst>
        </pc:picChg>
        <pc:picChg chg="add del mod">
          <ac:chgData name="Chanulee Dilthini" userId="d1b5f9ac3c7b2411" providerId="LiveId" clId="{16791790-0141-4E4B-A43A-6CF72C3A1F22}" dt="2024-11-30T02:47:53.148" v="111"/>
          <ac:picMkLst>
            <pc:docMk/>
            <pc:sldMk cId="1625735426" sldId="256"/>
            <ac:picMk id="33" creationId="{1BEAF77C-3BD2-29E6-DBE0-0A7B8BBA5DC0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1625735426" sldId="256"/>
            <ac:picMk id="34" creationId="{088A5AC7-460A-CCF0-485F-46FDB18C71FF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1625735426" sldId="256"/>
            <ac:picMk id="35" creationId="{749DB280-34DA-029B-0DE0-3C513F38D5B0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1625735426" sldId="256"/>
            <ac:picMk id="80" creationId="{8358ACE4-58BA-3DC9-04DD-5E2E698DBE47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2252705301" sldId="257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2252705301" sldId="257"/>
            <ac:picMk id="2" creationId="{D8D5449C-8407-8F49-EF9A-B07456A53142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2252705301" sldId="257"/>
            <ac:picMk id="3" creationId="{9838AEC7-6867-BD3C-F921-AF46193BA8E6}"/>
          </ac:picMkLst>
        </pc:picChg>
        <pc:picChg chg="add del mod ord">
          <ac:chgData name="Chanulee Dilthini" userId="d1b5f9ac3c7b2411" providerId="LiveId" clId="{16791790-0141-4E4B-A43A-6CF72C3A1F22}" dt="2024-11-30T02:46:10.075" v="96"/>
          <ac:picMkLst>
            <pc:docMk/>
            <pc:sldMk cId="2252705301" sldId="257"/>
            <ac:picMk id="6" creationId="{196DA10A-45A0-9C6F-F26E-44E02DFE3AB2}"/>
          </ac:picMkLst>
        </pc:picChg>
        <pc:picChg chg="add del mod">
          <ac:chgData name="Chanulee Dilthini" userId="d1b5f9ac3c7b2411" providerId="LiveId" clId="{16791790-0141-4E4B-A43A-6CF72C3A1F22}" dt="2024-11-30T02:46:15.149" v="98"/>
          <ac:picMkLst>
            <pc:docMk/>
            <pc:sldMk cId="2252705301" sldId="257"/>
            <ac:picMk id="8" creationId="{D2E1E511-678C-6DE2-2FAA-183C3DE2B07B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2252705301" sldId="257"/>
            <ac:picMk id="13" creationId="{289F5D8B-78ED-3043-5C67-2D34567DDAC2}"/>
          </ac:picMkLst>
        </pc:picChg>
        <pc:picChg chg="add del mod ord">
          <ac:chgData name="Chanulee Dilthini" userId="d1b5f9ac3c7b2411" providerId="LiveId" clId="{16791790-0141-4E4B-A43A-6CF72C3A1F22}" dt="2024-11-30T02:46:40.756" v="99"/>
          <ac:picMkLst>
            <pc:docMk/>
            <pc:sldMk cId="2252705301" sldId="257"/>
            <ac:picMk id="13" creationId="{FFA5D817-B796-A1C8-7580-AAE7B8CFBE4F}"/>
          </ac:picMkLst>
        </pc:picChg>
        <pc:picChg chg="add del mod">
          <ac:chgData name="Chanulee Dilthini" userId="d1b5f9ac3c7b2411" providerId="LiveId" clId="{16791790-0141-4E4B-A43A-6CF72C3A1F22}" dt="2024-11-30T02:46:46.116" v="103"/>
          <ac:picMkLst>
            <pc:docMk/>
            <pc:sldMk cId="2252705301" sldId="257"/>
            <ac:picMk id="14" creationId="{C93462A5-FC83-C4FF-A0BA-27D42F09E3D8}"/>
          </ac:picMkLst>
        </pc:picChg>
        <pc:picChg chg="add del mod ord">
          <ac:chgData name="Chanulee Dilthini" userId="d1b5f9ac3c7b2411" providerId="LiveId" clId="{16791790-0141-4E4B-A43A-6CF72C3A1F22}" dt="2024-11-30T02:47:30.606" v="104"/>
          <ac:picMkLst>
            <pc:docMk/>
            <pc:sldMk cId="2252705301" sldId="257"/>
            <ac:picMk id="17" creationId="{10B46702-F484-B51D-288F-8900E8AEBBD1}"/>
          </ac:picMkLst>
        </pc:picChg>
        <pc:picChg chg="add del mod">
          <ac:chgData name="Chanulee Dilthini" userId="d1b5f9ac3c7b2411" providerId="LiveId" clId="{16791790-0141-4E4B-A43A-6CF72C3A1F22}" dt="2024-11-30T02:47:35.053" v="106"/>
          <ac:picMkLst>
            <pc:docMk/>
            <pc:sldMk cId="2252705301" sldId="257"/>
            <ac:picMk id="18" creationId="{05916A71-2C4B-AD83-067F-2A64E7C11F49}"/>
          </ac:picMkLst>
        </pc:picChg>
        <pc:picChg chg="add del mod ord">
          <ac:chgData name="Chanulee Dilthini" userId="d1b5f9ac3c7b2411" providerId="LiveId" clId="{16791790-0141-4E4B-A43A-6CF72C3A1F22}" dt="2024-11-30T02:47:48.152" v="107"/>
          <ac:picMkLst>
            <pc:docMk/>
            <pc:sldMk cId="2252705301" sldId="257"/>
            <ac:picMk id="21" creationId="{5897A06D-EB2A-2BF5-7D02-BFF46AEEFED7}"/>
          </ac:picMkLst>
        </pc:picChg>
        <pc:picChg chg="add del mod">
          <ac:chgData name="Chanulee Dilthini" userId="d1b5f9ac3c7b2411" providerId="LiveId" clId="{16791790-0141-4E4B-A43A-6CF72C3A1F22}" dt="2024-11-30T02:47:53.148" v="111"/>
          <ac:picMkLst>
            <pc:docMk/>
            <pc:sldMk cId="2252705301" sldId="257"/>
            <ac:picMk id="22" creationId="{710A6467-2BC3-0752-BD40-CE08B93C4F47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2252705301" sldId="257"/>
            <ac:picMk id="25" creationId="{B62DD924-E96C-F1BB-79EA-022B3725E37E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2252705301" sldId="257"/>
            <ac:picMk id="26" creationId="{7E18B645-FFA0-9397-1B17-602407B263D9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2844510584" sldId="258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2844510584" sldId="258"/>
            <ac:picMk id="2" creationId="{0F5BB74B-EA6B-8CBD-2FED-F1C5A1D4CEC2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2844510584" sldId="258"/>
            <ac:picMk id="4" creationId="{2DC2A5F3-FEF7-2342-D9D0-BE4DE3A1040B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2844510584" sldId="258"/>
            <ac:picMk id="6" creationId="{333C1FCF-1682-89EB-C4BA-727B2194CAFE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2844510584" sldId="258"/>
            <ac:picMk id="7" creationId="{CEF9821F-FA14-B4A5-70B8-DCEE318231C9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2844510584" sldId="258"/>
            <ac:picMk id="17" creationId="{51B736A1-22A8-C654-FB67-4B89415C6F1A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2788249971" sldId="259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2788249971" sldId="259"/>
            <ac:picMk id="2" creationId="{8339E89F-DDE6-CE8B-44BC-0FD8D717D46E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2788249971" sldId="259"/>
            <ac:picMk id="4" creationId="{963D5A38-2A85-AAFA-C236-E912760D3A0E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2788249971" sldId="259"/>
            <ac:picMk id="6" creationId="{1C1D87B2-BA6E-CE7F-2276-3638BAB48914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2788249971" sldId="259"/>
            <ac:picMk id="8" creationId="{E708A013-3595-E304-78B6-29C2CD46622C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2788249971" sldId="259"/>
            <ac:picMk id="13" creationId="{F071F2BA-5B8E-3802-EA2B-AA8A26AE2356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2400923860" sldId="260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2400923860" sldId="260"/>
            <ac:picMk id="11" creationId="{44C0DD76-6B96-A54B-8EE4-0F15E3BB9A01}"/>
          </ac:picMkLst>
        </pc:picChg>
        <pc:picChg chg="add del mod">
          <ac:chgData name="Chanulee Dilthini" userId="d1b5f9ac3c7b2411" providerId="LiveId" clId="{16791790-0141-4E4B-A43A-6CF72C3A1F22}" dt="2024-11-30T02:06:42.246" v="36"/>
          <ac:picMkLst>
            <pc:docMk/>
            <pc:sldMk cId="2400923860" sldId="260"/>
            <ac:picMk id="12" creationId="{1D2BA02D-994E-5AAD-3314-81F64171134D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2400923860" sldId="260"/>
            <ac:picMk id="12" creationId="{738E7958-4C3F-7AFB-3B98-E1D9ADAA3F32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2400923860" sldId="260"/>
            <ac:picMk id="13" creationId="{200473BC-A842-0A79-1E01-7E37C86CCA75}"/>
          </ac:picMkLst>
        </pc:picChg>
        <pc:picChg chg="add del mod ord">
          <ac:chgData name="Chanulee Dilthini" userId="d1b5f9ac3c7b2411" providerId="LiveId" clId="{16791790-0141-4E4B-A43A-6CF72C3A1F22}" dt="2024-11-30T02:46:10.075" v="96"/>
          <ac:picMkLst>
            <pc:docMk/>
            <pc:sldMk cId="2400923860" sldId="260"/>
            <ac:picMk id="15" creationId="{79B207F1-0041-4EC9-DBFF-C1749161F144}"/>
          </ac:picMkLst>
        </pc:picChg>
        <pc:picChg chg="add del mod">
          <ac:chgData name="Chanulee Dilthini" userId="d1b5f9ac3c7b2411" providerId="LiveId" clId="{16791790-0141-4E4B-A43A-6CF72C3A1F22}" dt="2024-11-30T02:46:46.116" v="103"/>
          <ac:picMkLst>
            <pc:docMk/>
            <pc:sldMk cId="2400923860" sldId="260"/>
            <ac:picMk id="16" creationId="{EDECCD29-B17D-6C41-625E-07C61C590F3D}"/>
          </ac:picMkLst>
        </pc:picChg>
        <pc:picChg chg="add del mod ord">
          <ac:chgData name="Chanulee Dilthini" userId="d1b5f9ac3c7b2411" providerId="LiveId" clId="{16791790-0141-4E4B-A43A-6CF72C3A1F22}" dt="2024-11-30T02:47:30.606" v="104"/>
          <ac:picMkLst>
            <pc:docMk/>
            <pc:sldMk cId="2400923860" sldId="260"/>
            <ac:picMk id="17" creationId="{0B464B1E-4DF2-A406-4F7A-FE5F939A8724}"/>
          </ac:picMkLst>
        </pc:picChg>
        <pc:picChg chg="add del mod">
          <ac:chgData name="Chanulee Dilthini" userId="d1b5f9ac3c7b2411" providerId="LiveId" clId="{16791790-0141-4E4B-A43A-6CF72C3A1F22}" dt="2024-11-30T02:47:53.148" v="111"/>
          <ac:picMkLst>
            <pc:docMk/>
            <pc:sldMk cId="2400923860" sldId="260"/>
            <ac:picMk id="18" creationId="{35DA843E-EBBC-9E50-B0D5-76E741A17073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2400923860" sldId="260"/>
            <ac:picMk id="19" creationId="{8EAE1C3F-B5AC-3FFD-5A93-BB3A65446932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2400923860" sldId="260"/>
            <ac:picMk id="20" creationId="{810D1E07-3CFC-2EBE-6604-096DA3FE24C5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3451882145" sldId="261"/>
        </pc:sldMkLst>
        <pc:spChg chg="mod">
          <ac:chgData name="Chanulee Dilthini" userId="d1b5f9ac3c7b2411" providerId="LiveId" clId="{16791790-0141-4E4B-A43A-6CF72C3A1F22}" dt="2024-11-30T01:49:26.604" v="30" actId="20577"/>
          <ac:spMkLst>
            <pc:docMk/>
            <pc:sldMk cId="3451882145" sldId="261"/>
            <ac:spMk id="4" creationId="{439151D8-ECD0-C68F-B7CF-D6C1232EE167}"/>
          </ac:spMkLst>
        </pc:spChg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3451882145" sldId="261"/>
            <ac:picMk id="2" creationId="{FDF20C56-9EC7-891D-62D6-0F10FB7CD96C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3451882145" sldId="261"/>
            <ac:picMk id="5" creationId="{7F8DB4E1-206B-20AB-2AD0-AE7506598446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3451882145" sldId="261"/>
            <ac:picMk id="6" creationId="{26D53C80-880B-6284-F19F-4D85CE7DC9AB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3451882145" sldId="261"/>
            <ac:picMk id="7" creationId="{50557926-9E9E-AB14-3535-60C6BD1F24D9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3451882145" sldId="261"/>
            <ac:picMk id="8" creationId="{14D99D5D-6EAA-3F88-85A4-350C2B032B69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596005258" sldId="262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596005258" sldId="262"/>
            <ac:picMk id="2" creationId="{41D4E9A0-25E7-C310-F536-7BB3FBC1EC38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596005258" sldId="262"/>
            <ac:picMk id="5" creationId="{71248BB4-E7B2-0F9E-E422-56FA9E48F58D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596005258" sldId="262"/>
            <ac:picMk id="6" creationId="{402AB840-091B-2D31-BD2C-274CA2A5B529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596005258" sldId="262"/>
            <ac:picMk id="7" creationId="{22FC49C8-09F3-33FF-7075-C91B8DA491B9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596005258" sldId="262"/>
            <ac:picMk id="8" creationId="{FD8A4E29-9E54-440D-D9BE-643341AC3FBA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358397659" sldId="263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358397659" sldId="263"/>
            <ac:picMk id="2" creationId="{E2A2BD1B-9783-4233-C97B-4F58CB1B61D7}"/>
          </ac:picMkLst>
        </pc:picChg>
        <pc:picChg chg="mod">
          <ac:chgData name="Chanulee Dilthini" userId="d1b5f9ac3c7b2411" providerId="LiveId" clId="{16791790-0141-4E4B-A43A-6CF72C3A1F22}" dt="2024-11-30T01:41:18.992" v="6" actId="14100"/>
          <ac:picMkLst>
            <pc:docMk/>
            <pc:sldMk cId="358397659" sldId="263"/>
            <ac:picMk id="3" creationId="{CE699A9E-B28E-3BCE-4FA9-F7572BB21F4D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358397659" sldId="263"/>
            <ac:picMk id="4" creationId="{6507357D-F0E4-A779-6FE2-5D945D40039D}"/>
          </ac:picMkLst>
        </pc:picChg>
        <pc:picChg chg="add mod">
          <ac:chgData name="Chanulee Dilthini" userId="d1b5f9ac3c7b2411" providerId="LiveId" clId="{16791790-0141-4E4B-A43A-6CF72C3A1F22}" dt="2024-11-30T01:41:25.639" v="9" actId="1076"/>
          <ac:picMkLst>
            <pc:docMk/>
            <pc:sldMk cId="358397659" sldId="263"/>
            <ac:picMk id="5" creationId="{385A3E1C-AAD8-1B7E-9C31-BB317E12D8B3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358397659" sldId="263"/>
            <ac:picMk id="7" creationId="{3B4E5DEE-953E-D48A-FD36-43DEE8215127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358397659" sldId="263"/>
            <ac:picMk id="7" creationId="{C64109F6-267D-3FE8-4407-040AAEC18E5F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358397659" sldId="263"/>
            <ac:picMk id="8" creationId="{90ADF2FA-99D0-9F91-E32F-2F576B5EBAA4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317193723" sldId="264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317193723" sldId="264"/>
            <ac:picMk id="2" creationId="{B8759C18-DCF1-DF83-7181-0CDFE149D463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317193723" sldId="264"/>
            <ac:picMk id="6" creationId="{5D901B09-846A-BA8B-B523-38ED773254C2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317193723" sldId="264"/>
            <ac:picMk id="7" creationId="{4C957502-1112-DDB7-3364-7BB798EB76F1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317193723" sldId="264"/>
            <ac:picMk id="9" creationId="{F8F5CAF7-C88F-2F9B-3829-31375DDA4D60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317193723" sldId="264"/>
            <ac:picMk id="10" creationId="{563CC050-9C27-B371-1C41-E9F1862876BF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1852909622" sldId="265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1852909622" sldId="265"/>
            <ac:picMk id="2" creationId="{C896DC42-F869-1BCE-D9A7-4A028C404B70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1852909622" sldId="265"/>
            <ac:picMk id="6" creationId="{D6E483C5-4BA8-BD78-B3D4-2B1F178347DC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1852909622" sldId="265"/>
            <ac:picMk id="7" creationId="{5F062DB2-E863-2970-07B8-E160D1B27D98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1852909622" sldId="265"/>
            <ac:picMk id="13" creationId="{D76C1BCE-CAFB-2CB5-2E7D-793688C4AE5E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1852909622" sldId="265"/>
            <ac:picMk id="14" creationId="{CBC858FA-E12B-A45F-8DB2-1BE72BA02DC9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2-01T22:50:54.813" v="124" actId="1076"/>
        <pc:sldMkLst>
          <pc:docMk/>
          <pc:sldMk cId="1974299326" sldId="266"/>
        </pc:sldMkLst>
        <pc:spChg chg="mod">
          <ac:chgData name="Chanulee Dilthini" userId="d1b5f9ac3c7b2411" providerId="LiveId" clId="{16791790-0141-4E4B-A43A-6CF72C3A1F22}" dt="2024-11-30T01:42:08.453" v="17" actId="1076"/>
          <ac:spMkLst>
            <pc:docMk/>
            <pc:sldMk cId="1974299326" sldId="266"/>
            <ac:spMk id="5" creationId="{AEBF2B34-CAAD-9450-D3C9-51E38421CD84}"/>
          </ac:spMkLst>
        </pc:spChg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1974299326" sldId="266"/>
            <ac:picMk id="3" creationId="{BBB0BCC5-4310-228A-B8E7-DE358C6BD08A}"/>
          </ac:picMkLst>
        </pc:picChg>
        <pc:picChg chg="mod">
          <ac:chgData name="Chanulee Dilthini" userId="d1b5f9ac3c7b2411" providerId="LiveId" clId="{16791790-0141-4E4B-A43A-6CF72C3A1F22}" dt="2024-11-30T01:42:02.639" v="16" actId="1076"/>
          <ac:picMkLst>
            <pc:docMk/>
            <pc:sldMk cId="1974299326" sldId="266"/>
            <ac:picMk id="4" creationId="{1F08ECC9-916C-BDA5-A286-4517C04DA629}"/>
          </ac:picMkLst>
        </pc:picChg>
        <pc:picChg chg="add mod">
          <ac:chgData name="Chanulee Dilthini" userId="d1b5f9ac3c7b2411" providerId="LiveId" clId="{16791790-0141-4E4B-A43A-6CF72C3A1F22}" dt="2024-12-01T22:50:54.813" v="124" actId="1076"/>
          <ac:picMkLst>
            <pc:docMk/>
            <pc:sldMk cId="1974299326" sldId="266"/>
            <ac:picMk id="6" creationId="{07852233-7A67-948F-94B1-5506E34A6D55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1974299326" sldId="266"/>
            <ac:picMk id="6" creationId="{1CA21480-E27C-8E0D-8FBF-57003436BFDE}"/>
          </ac:picMkLst>
        </pc:picChg>
        <pc:picChg chg="add mod">
          <ac:chgData name="Chanulee Dilthini" userId="d1b5f9ac3c7b2411" providerId="LiveId" clId="{16791790-0141-4E4B-A43A-6CF72C3A1F22}" dt="2024-11-30T01:42:12.332" v="18" actId="1076"/>
          <ac:picMkLst>
            <pc:docMk/>
            <pc:sldMk cId="1974299326" sldId="266"/>
            <ac:picMk id="7" creationId="{0EDC02EF-5CC2-75F9-33B9-7380CF4C91AE}"/>
          </ac:picMkLst>
        </pc:picChg>
        <pc:picChg chg="add mod">
          <ac:chgData name="Chanulee Dilthini" userId="d1b5f9ac3c7b2411" providerId="LiveId" clId="{16791790-0141-4E4B-A43A-6CF72C3A1F22}" dt="2024-11-30T01:42:55.348" v="26" actId="14100"/>
          <ac:picMkLst>
            <pc:docMk/>
            <pc:sldMk cId="1974299326" sldId="266"/>
            <ac:picMk id="9" creationId="{249AAF6E-6433-05BE-743F-398A25BF344B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1974299326" sldId="266"/>
            <ac:picMk id="11" creationId="{1BD50255-4680-FF1A-8211-547AEF551179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1974299326" sldId="266"/>
            <ac:picMk id="11" creationId="{C968C9DF-7448-7FEB-D9D2-212A02199C3C}"/>
          </ac:picMkLst>
        </pc:picChg>
        <pc:picChg chg="add del mod">
          <ac:chgData name="Chanulee Dilthini" userId="d1b5f9ac3c7b2411" providerId="LiveId" clId="{16791790-0141-4E4B-A43A-6CF72C3A1F22}" dt="2024-11-30T02:51:43.601" v="114"/>
          <ac:picMkLst>
            <pc:docMk/>
            <pc:sldMk cId="1974299326" sldId="266"/>
            <ac:picMk id="12" creationId="{ED240FE0-2D33-2BAE-5D5B-0F3A3919123C}"/>
          </ac:picMkLst>
        </pc:picChg>
        <pc:picChg chg="add del mod ord">
          <ac:chgData name="Chanulee Dilthini" userId="d1b5f9ac3c7b2411" providerId="LiveId" clId="{16791790-0141-4E4B-A43A-6CF72C3A1F22}" dt="2024-11-30T02:52:22.123" v="115"/>
          <ac:picMkLst>
            <pc:docMk/>
            <pc:sldMk cId="1974299326" sldId="266"/>
            <ac:picMk id="15" creationId="{3F975AE9-C6B4-73C8-A6E9-B922CC4066C4}"/>
          </ac:picMkLst>
        </pc:picChg>
        <pc:picChg chg="add mod">
          <ac:chgData name="Chanulee Dilthini" userId="d1b5f9ac3c7b2411" providerId="LiveId" clId="{16791790-0141-4E4B-A43A-6CF72C3A1F22}" dt="2024-11-30T02:52:22.123" v="115"/>
          <ac:picMkLst>
            <pc:docMk/>
            <pc:sldMk cId="1974299326" sldId="266"/>
            <ac:picMk id="16" creationId="{CED10DFF-D017-73C8-1947-20D89A0C4BCD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1:22.674" v="112"/>
        <pc:sldMkLst>
          <pc:docMk/>
          <pc:sldMk cId="1978425024" sldId="267"/>
        </pc:sldMkLst>
        <pc:spChg chg="mod">
          <ac:chgData name="Chanulee Dilthini" userId="d1b5f9ac3c7b2411" providerId="LiveId" clId="{16791790-0141-4E4B-A43A-6CF72C3A1F22}" dt="2024-11-30T01:53:09.703" v="32" actId="20577"/>
          <ac:spMkLst>
            <pc:docMk/>
            <pc:sldMk cId="1978425024" sldId="267"/>
            <ac:spMk id="5" creationId="{5CCB8870-F2BA-2522-D2B0-B4C37863C47E}"/>
          </ac:spMkLst>
        </pc:spChg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1978425024" sldId="267"/>
            <ac:picMk id="3" creationId="{6DCD5939-F207-8EFC-1A5C-3093AAAA4CA2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1978425024" sldId="267"/>
            <ac:picMk id="6" creationId="{8C384C91-A43F-FA27-18AA-713614B5A0AC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1978425024" sldId="267"/>
            <ac:picMk id="9" creationId="{B3AF21EC-3012-A769-1E08-8AE51DB3BE8A}"/>
          </ac:picMkLst>
        </pc:picChg>
        <pc:picChg chg="add del mod ord">
          <ac:chgData name="Chanulee Dilthini" userId="d1b5f9ac3c7b2411" providerId="LiveId" clId="{16791790-0141-4E4B-A43A-6CF72C3A1F22}" dt="2024-11-30T02:51:22.674" v="112"/>
          <ac:picMkLst>
            <pc:docMk/>
            <pc:sldMk cId="1978425024" sldId="267"/>
            <ac:picMk id="9" creationId="{B91C7D83-10C0-8801-171C-8F75F63361F1}"/>
          </ac:picMkLst>
        </pc:picChg>
        <pc:picChg chg="add mod">
          <ac:chgData name="Chanulee Dilthini" userId="d1b5f9ac3c7b2411" providerId="LiveId" clId="{16791790-0141-4E4B-A43A-6CF72C3A1F22}" dt="2024-11-30T02:51:22.674" v="112"/>
          <ac:picMkLst>
            <pc:docMk/>
            <pc:sldMk cId="1978425024" sldId="267"/>
            <ac:picMk id="10" creationId="{7F4C4010-B30B-029A-C4E6-F61FCEDCD5BD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3:40.613" v="116"/>
        <pc:sldMkLst>
          <pc:docMk/>
          <pc:sldMk cId="580284805" sldId="268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580284805" sldId="268"/>
            <ac:picMk id="2" creationId="{B9D59108-BE48-C941-7A14-F79A0FE9F31A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580284805" sldId="268"/>
            <ac:picMk id="4" creationId="{1364C018-79E7-D338-BB75-BFDDD61522FC}"/>
          </ac:picMkLst>
        </pc:picChg>
        <pc:picChg chg="add del mod ord">
          <ac:chgData name="Chanulee Dilthini" userId="d1b5f9ac3c7b2411" providerId="LiveId" clId="{16791790-0141-4E4B-A43A-6CF72C3A1F22}" dt="2024-11-30T02:53:40.613" v="116"/>
          <ac:picMkLst>
            <pc:docMk/>
            <pc:sldMk cId="580284805" sldId="268"/>
            <ac:picMk id="14" creationId="{2610DE60-1E36-BA03-E233-A6C13AB7A82D}"/>
          </ac:picMkLst>
        </pc:picChg>
        <pc:picChg chg="add mod">
          <ac:chgData name="Chanulee Dilthini" userId="d1b5f9ac3c7b2411" providerId="LiveId" clId="{16791790-0141-4E4B-A43A-6CF72C3A1F22}" dt="2024-11-30T02:53:40.613" v="116"/>
          <ac:picMkLst>
            <pc:docMk/>
            <pc:sldMk cId="580284805" sldId="268"/>
            <ac:picMk id="15" creationId="{3C118367-14D0-C119-2D2D-83BBE25E8D21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580284805" sldId="268"/>
            <ac:picMk id="18" creationId="{E2F0A79D-DF36-2933-9773-81D4500A913B}"/>
          </ac:picMkLst>
        </pc:picChg>
      </pc:sldChg>
      <pc:sldChg chg="addSp delSp modSp mod modTransition modAnim">
        <pc:chgData name="Chanulee Dilthini" userId="d1b5f9ac3c7b2411" providerId="LiveId" clId="{16791790-0141-4E4B-A43A-6CF72C3A1F22}" dt="2024-11-30T02:55:56.548" v="119"/>
        <pc:sldMkLst>
          <pc:docMk/>
          <pc:sldMk cId="1155244698" sldId="269"/>
        </pc:sldMkLst>
        <pc:picChg chg="add del mod">
          <ac:chgData name="Chanulee Dilthini" userId="d1b5f9ac3c7b2411" providerId="LiveId" clId="{16791790-0141-4E4B-A43A-6CF72C3A1F22}" dt="2024-11-30T02:27:50.668" v="80"/>
          <ac:picMkLst>
            <pc:docMk/>
            <pc:sldMk cId="1155244698" sldId="269"/>
            <ac:picMk id="3" creationId="{7EB982FF-F743-7622-DBB3-B5F355915025}"/>
          </ac:picMkLst>
        </pc:picChg>
        <pc:picChg chg="add del mod">
          <ac:chgData name="Chanulee Dilthini" userId="d1b5f9ac3c7b2411" providerId="LiveId" clId="{16791790-0141-4E4B-A43A-6CF72C3A1F22}" dt="2024-11-30T02:45:24.481" v="95"/>
          <ac:picMkLst>
            <pc:docMk/>
            <pc:sldMk cId="1155244698" sldId="269"/>
            <ac:picMk id="5" creationId="{19F8B971-95CF-D601-6745-66A3E8591018}"/>
          </ac:picMkLst>
        </pc:picChg>
        <pc:picChg chg="add del mod ord">
          <ac:chgData name="Chanulee Dilthini" userId="d1b5f9ac3c7b2411" providerId="LiveId" clId="{16791790-0141-4E4B-A43A-6CF72C3A1F22}" dt="2024-11-30T02:53:40.613" v="116"/>
          <ac:picMkLst>
            <pc:docMk/>
            <pc:sldMk cId="1155244698" sldId="269"/>
            <ac:picMk id="10" creationId="{BF85D567-818E-1BC5-10E8-E34475EC2261}"/>
          </ac:picMkLst>
        </pc:picChg>
        <pc:picChg chg="add del mod">
          <ac:chgData name="Chanulee Dilthini" userId="d1b5f9ac3c7b2411" providerId="LiveId" clId="{16791790-0141-4E4B-A43A-6CF72C3A1F22}" dt="2024-11-30T02:15:11.843" v="55"/>
          <ac:picMkLst>
            <pc:docMk/>
            <pc:sldMk cId="1155244698" sldId="269"/>
            <ac:picMk id="11" creationId="{6EDE3757-53FB-9AFF-A962-8857443A1EB7}"/>
          </ac:picMkLst>
        </pc:picChg>
        <pc:picChg chg="add del mod">
          <ac:chgData name="Chanulee Dilthini" userId="d1b5f9ac3c7b2411" providerId="LiveId" clId="{16791790-0141-4E4B-A43A-6CF72C3A1F22}" dt="2024-11-30T02:55:12.747" v="118"/>
          <ac:picMkLst>
            <pc:docMk/>
            <pc:sldMk cId="1155244698" sldId="269"/>
            <ac:picMk id="11" creationId="{A6427604-BA51-54B0-86CE-F784E61D611F}"/>
          </ac:picMkLst>
        </pc:picChg>
        <pc:picChg chg="add del mod ord">
          <ac:chgData name="Chanulee Dilthini" userId="d1b5f9ac3c7b2411" providerId="LiveId" clId="{16791790-0141-4E4B-A43A-6CF72C3A1F22}" dt="2024-11-30T02:55:56.548" v="119"/>
          <ac:picMkLst>
            <pc:docMk/>
            <pc:sldMk cId="1155244698" sldId="269"/>
            <ac:picMk id="16" creationId="{7749C830-16B7-EBE1-AF0F-4D9CA565D2F7}"/>
          </ac:picMkLst>
        </pc:picChg>
        <pc:picChg chg="add mod">
          <ac:chgData name="Chanulee Dilthini" userId="d1b5f9ac3c7b2411" providerId="LiveId" clId="{16791790-0141-4E4B-A43A-6CF72C3A1F22}" dt="2024-11-30T02:55:56.548" v="119"/>
          <ac:picMkLst>
            <pc:docMk/>
            <pc:sldMk cId="1155244698" sldId="269"/>
            <ac:picMk id="17" creationId="{843EE616-CD31-6A47-AF36-0747EA4CC5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3C6B1-38BE-4B7D-ABEF-20F28C4CFD2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310D9-9D26-44C0-A544-BD3D38CA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310D9-9D26-44C0-A544-BD3D38CA75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067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9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0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3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953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1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6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4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F74F4A8-189A-4A02-9AF0-981776DB395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7796B8B-E43F-466C-A918-5D5CB4C8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0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jpe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F024-4BB5-13B7-D820-9CFE88CE4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sz="3700" dirty="0"/>
              <a:t>Building a Predictive model for Body Fat Percentage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B5A3D-BBD7-40E9-E49D-612B9887D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endParaRPr lang="en-US" sz="1300"/>
          </a:p>
          <a:p>
            <a:pPr>
              <a:lnSpc>
                <a:spcPct val="110000"/>
              </a:lnSpc>
            </a:pPr>
            <a:r>
              <a:rPr lang="en-US" sz="1300"/>
              <a:t>Goal : </a:t>
            </a:r>
          </a:p>
          <a:p>
            <a:pPr>
              <a:lnSpc>
                <a:spcPct val="110000"/>
              </a:lnSpc>
            </a:pPr>
            <a:r>
              <a:rPr lang="en-US" sz="1300"/>
              <a:t>Build a model to predict the Body Fat Percentage using only simple measurements that can be taken only using a scale and tape. Variables with further calculation are excluded.</a:t>
            </a:r>
          </a:p>
        </p:txBody>
      </p:sp>
      <p:pic>
        <p:nvPicPr>
          <p:cNvPr id="5" name="Picture 4" descr="Measuring tape on table">
            <a:extLst>
              <a:ext uri="{FF2B5EF4-FFF2-40B4-BE49-F238E27FC236}">
                <a16:creationId xmlns:a16="http://schemas.microsoft.com/office/drawing/2014/main" id="{749C6407-71BA-01CE-F575-8EDD172821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5366" r="5246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749DB280-34DA-029B-0DE0-3C513F38D5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57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0"/>
    </mc:Choice>
    <mc:Fallback xmlns="">
      <p:transition spd="slow" advTm="1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92EEF1-AA60-F109-48BA-1D511A54B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7" y="1145309"/>
            <a:ext cx="5442088" cy="5121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CE1BBF-97B1-C989-A689-5D7BF12FFC22}"/>
              </a:ext>
            </a:extLst>
          </p:cNvPr>
          <p:cNvSpPr txBox="1"/>
          <p:nvPr/>
        </p:nvSpPr>
        <p:spPr>
          <a:xfrm>
            <a:off x="6548582" y="1145309"/>
            <a:ext cx="49007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linear model without the density has </a:t>
            </a:r>
          </a:p>
          <a:p>
            <a:r>
              <a:rPr lang="en-US" dirty="0"/>
              <a:t>Been able to explain 73.02% of the data </a:t>
            </a:r>
          </a:p>
          <a:p>
            <a:r>
              <a:rPr lang="en-US" dirty="0"/>
              <a:t>which is moderately good, considering the</a:t>
            </a:r>
          </a:p>
          <a:p>
            <a:r>
              <a:rPr lang="en-US" dirty="0"/>
              <a:t>fact  that we did not use highly influential </a:t>
            </a:r>
          </a:p>
          <a:p>
            <a:r>
              <a:rPr lang="en-US" dirty="0"/>
              <a:t>predictor variables like density, Fat-free </a:t>
            </a:r>
          </a:p>
          <a:p>
            <a:r>
              <a:rPr lang="en-US" dirty="0"/>
              <a:t>Weight and Adiposity Index.</a:t>
            </a:r>
          </a:p>
          <a:p>
            <a:endParaRPr lang="en-US" dirty="0"/>
          </a:p>
          <a:p>
            <a:r>
              <a:rPr lang="en-US" dirty="0"/>
              <a:t>This Model uses 13 variables. 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Can we make it simpler?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ABDF9-8EA5-E209-7905-B4DF5D32FD35}"/>
              </a:ext>
            </a:extLst>
          </p:cNvPr>
          <p:cNvSpPr txBox="1"/>
          <p:nvPr/>
        </p:nvSpPr>
        <p:spPr>
          <a:xfrm>
            <a:off x="2041236" y="452582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Linear Model 2 using 13 Variables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BC858FA-E12B-A45F-8DB2-1BE72BA02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29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8"/>
    </mc:Choice>
    <mc:Fallback xmlns="">
      <p:transition spd="slow" advTm="2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FA41-2E34-63F6-B76D-6F6E6548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1" y="332509"/>
            <a:ext cx="9692640" cy="59112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Subset regression and making the model 2 simpler </a:t>
            </a:r>
          </a:p>
        </p:txBody>
      </p:sp>
      <p:pic>
        <p:nvPicPr>
          <p:cNvPr id="4" name="Picture 3" descr="A black and white chart with text&#10;&#10;Description automatically generated">
            <a:extLst>
              <a:ext uri="{FF2B5EF4-FFF2-40B4-BE49-F238E27FC236}">
                <a16:creationId xmlns:a16="http://schemas.microsoft.com/office/drawing/2014/main" id="{32B1625B-8F30-F2CF-8940-B42E62D6E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9" y="1022087"/>
            <a:ext cx="4307654" cy="2947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B8870-F2BA-2522-D2B0-B4C37863C47E}"/>
              </a:ext>
            </a:extLst>
          </p:cNvPr>
          <p:cNvSpPr txBox="1"/>
          <p:nvPr/>
        </p:nvSpPr>
        <p:spPr>
          <a:xfrm>
            <a:off x="5204689" y="1431636"/>
            <a:ext cx="4983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 we can get a 0.7337 adjusted R^2 value by using variables Age, Weight, Neck, Hip, Abdomen, Thigh, Biceps, Forearm, and Wrist. 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C213CF-6F7D-68EC-86EE-3F4364EDD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89" y="2908964"/>
            <a:ext cx="4307654" cy="347213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4C4010-B30B-029A-C4E6-F61FCEDCD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84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0"/>
    </mc:Choice>
    <mc:Fallback xmlns="">
      <p:transition spd="slow" advTm="2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C17DD-86D8-F116-5AC7-45116A72BCAB}"/>
              </a:ext>
            </a:extLst>
          </p:cNvPr>
          <p:cNvSpPr txBox="1"/>
          <p:nvPr/>
        </p:nvSpPr>
        <p:spPr>
          <a:xfrm>
            <a:off x="720436" y="6012873"/>
            <a:ext cx="91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Can multicollinearity play a role as many variables are highly correlated ?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F08ECC9-916C-BDA5-A286-4517C04D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" y="-252519"/>
            <a:ext cx="5931205" cy="3962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F2B34-CAAD-9450-D3C9-51E38421CD84}"/>
              </a:ext>
            </a:extLst>
          </p:cNvPr>
          <p:cNvSpPr txBox="1"/>
          <p:nvPr/>
        </p:nvSpPr>
        <p:spPr>
          <a:xfrm>
            <a:off x="6003636" y="1175451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R^2 for </a:t>
            </a:r>
            <a:r>
              <a:rPr lang="en-US" dirty="0" err="1"/>
              <a:t>lm</a:t>
            </a:r>
            <a:r>
              <a:rPr lang="en-US" dirty="0"/>
              <a:t> model 2 is 0.7099</a:t>
            </a:r>
          </a:p>
        </p:txBody>
      </p:sp>
      <p:pic>
        <p:nvPicPr>
          <p:cNvPr id="7" name="Picture 6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0EDC02EF-5CC2-75F9-33B9-7380CF4C9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98" y="3296551"/>
            <a:ext cx="3960244" cy="2716322"/>
          </a:xfrm>
          <a:prstGeom prst="rect">
            <a:avLst/>
          </a:prstGeom>
        </p:spPr>
      </p:pic>
      <p:pic>
        <p:nvPicPr>
          <p:cNvPr id="9" name="Picture 8" descr="A graph of a person's distance&#10;&#10;Description automatically generated">
            <a:extLst>
              <a:ext uri="{FF2B5EF4-FFF2-40B4-BE49-F238E27FC236}">
                <a16:creationId xmlns:a16="http://schemas.microsoft.com/office/drawing/2014/main" id="{249AAF6E-6433-05BE-743F-398A25BF3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03" y="2558474"/>
            <a:ext cx="4815156" cy="3302704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ED10DFF-D017-73C8-1947-20D89A0C4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852233-7A67-948F-94B1-5506E34A6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87" y="2018693"/>
            <a:ext cx="4274924" cy="6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5"/>
    </mc:Choice>
    <mc:Fallback xmlns="">
      <p:transition spd="slow" advTm="3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7459F6-828E-09F7-82D1-9CD38C359D4C}"/>
              </a:ext>
            </a:extLst>
          </p:cNvPr>
          <p:cNvSpPr txBox="1"/>
          <p:nvPr/>
        </p:nvSpPr>
        <p:spPr>
          <a:xfrm>
            <a:off x="646546" y="461818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Model 3. Ridge Regression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F08FD4-A0B6-AC60-B9D3-CF9BB16C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7" y="2032001"/>
            <a:ext cx="4124141" cy="358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A875C-F762-9014-C695-A807AA9A3386}"/>
              </a:ext>
            </a:extLst>
          </p:cNvPr>
          <p:cNvSpPr txBox="1"/>
          <p:nvPr/>
        </p:nvSpPr>
        <p:spPr>
          <a:xfrm>
            <a:off x="328349" y="1241465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Coefficients for Ridge Regression at </a:t>
            </a:r>
          </a:p>
          <a:p>
            <a:r>
              <a:rPr lang="en-US" dirty="0"/>
              <a:t>Best lambda = 0.63386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6119-17E6-9DDA-D0EF-6DD6682AF031}"/>
              </a:ext>
            </a:extLst>
          </p:cNvPr>
          <p:cNvSpPr txBox="1"/>
          <p:nvPr/>
        </p:nvSpPr>
        <p:spPr>
          <a:xfrm>
            <a:off x="6400799" y="461818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Model 4. Lasso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763AD-9C13-01E7-91A9-671EDD08B269}"/>
              </a:ext>
            </a:extLst>
          </p:cNvPr>
          <p:cNvSpPr txBox="1"/>
          <p:nvPr/>
        </p:nvSpPr>
        <p:spPr>
          <a:xfrm>
            <a:off x="6400799" y="1379964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Coefficients for Lasso Regression at </a:t>
            </a:r>
          </a:p>
          <a:p>
            <a:r>
              <a:rPr lang="en-US" dirty="0"/>
              <a:t>Best lambda = 0.16836</a:t>
            </a:r>
          </a:p>
        </p:txBody>
      </p:sp>
      <p:pic>
        <p:nvPicPr>
          <p:cNvPr id="10" name="Picture 9" descr="A white text with black numbers&#10;&#10;Description automatically generated">
            <a:extLst>
              <a:ext uri="{FF2B5EF4-FFF2-40B4-BE49-F238E27FC236}">
                <a16:creationId xmlns:a16="http://schemas.microsoft.com/office/drawing/2014/main" id="{6320725D-767A-B03E-DB27-630EEB180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8" y="2026295"/>
            <a:ext cx="3381847" cy="3534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584F3-3B65-92BC-22FA-F79A5C1F0148}"/>
              </a:ext>
            </a:extLst>
          </p:cNvPr>
          <p:cNvSpPr txBox="1"/>
          <p:nvPr/>
        </p:nvSpPr>
        <p:spPr>
          <a:xfrm>
            <a:off x="738909" y="620683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R^2 = 0.6990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847E9-49DD-3701-2061-2FCA6980CBF4}"/>
              </a:ext>
            </a:extLst>
          </p:cNvPr>
          <p:cNvSpPr txBox="1"/>
          <p:nvPr/>
        </p:nvSpPr>
        <p:spPr>
          <a:xfrm>
            <a:off x="6899563" y="602217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R^2 = 0.7181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C118367-14D0-C119-2D2D-83BBE25E8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028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8"/>
    </mc:Choice>
    <mc:Fallback xmlns="">
      <p:transition spd="slow" advTm="30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8E3F7-8080-37D0-D434-CBF745D43189}"/>
              </a:ext>
            </a:extLst>
          </p:cNvPr>
          <p:cNvSpPr txBox="1"/>
          <p:nvPr/>
        </p:nvSpPr>
        <p:spPr>
          <a:xfrm>
            <a:off x="3851564" y="609600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Models Comparison</a:t>
            </a:r>
          </a:p>
        </p:txBody>
      </p:sp>
      <p:pic>
        <p:nvPicPr>
          <p:cNvPr id="4" name="Picture 3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59F35D44-180A-DE7D-B924-A38680DA8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9" y="1505650"/>
            <a:ext cx="5291649" cy="3535320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DBCB379-92D9-0E40-118A-1E51F6F5E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98" y="1608066"/>
            <a:ext cx="5468658" cy="364186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43EE616-CD31-6A47-AF36-0747EA4CC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52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63"/>
    </mc:Choice>
    <mc:Fallback xmlns="">
      <p:transition spd="slow" advTm="40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17EE2987-402D-5936-B10C-370D25E5D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2" y="1426655"/>
            <a:ext cx="5207268" cy="2914800"/>
          </a:xfrm>
          <a:prstGeom prst="rect">
            <a:avLst/>
          </a:prstGeom>
        </p:spPr>
      </p:pic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9DB8C9F8-AC09-8BB4-074D-C728BF6B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0" y="1426655"/>
            <a:ext cx="5207268" cy="29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9932C-59AE-6382-F00A-3B261F76BD84}"/>
              </a:ext>
            </a:extLst>
          </p:cNvPr>
          <p:cNvSpPr txBox="1"/>
          <p:nvPr/>
        </p:nvSpPr>
        <p:spPr>
          <a:xfrm>
            <a:off x="2133600" y="5495636"/>
            <a:ext cx="371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distributions appear similar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10D1E07-3CFC-2EBE-6604-096DA3FE2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092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6"/>
    </mc:Choice>
    <mc:Fallback xmlns="">
      <p:transition spd="slow" advTm="13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94133CAE-19AD-E253-FC4B-AED97D1E2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8" y="587128"/>
            <a:ext cx="4582384" cy="2565017"/>
          </a:xfrm>
          <a:prstGeom prst="rect">
            <a:avLst/>
          </a:prstGeom>
        </p:spPr>
      </p:pic>
      <p:pic>
        <p:nvPicPr>
          <p:cNvPr id="7" name="Picture 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FB62399B-8528-7124-C014-BA5893F8B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51" y="667663"/>
            <a:ext cx="4324878" cy="2260594"/>
          </a:xfrm>
          <a:prstGeom prst="rect">
            <a:avLst/>
          </a:prstGeom>
        </p:spPr>
      </p:pic>
      <p:pic>
        <p:nvPicPr>
          <p:cNvPr id="9" name="Picture 8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BAB3BD2-0C48-C943-5245-155712840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8" y="3705856"/>
            <a:ext cx="4582384" cy="2565017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BDB2A0D4-F46C-3513-6575-D86BD243B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98" y="3625320"/>
            <a:ext cx="4582384" cy="2565017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E18B645-FFA0-9397-1B17-602407B26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27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3"/>
    </mc:Choice>
    <mc:Fallback xmlns="">
      <p:transition spd="slow" advTm="1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9E5C-D53E-3CBA-ADEB-51440780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8C936D37-482D-F272-7DDD-41CA37FE2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06" y="645207"/>
            <a:ext cx="5207268" cy="2914800"/>
          </a:xfrm>
          <a:prstGeom prst="rect">
            <a:avLst/>
          </a:prstGeom>
        </p:spPr>
      </p:pic>
      <p:pic>
        <p:nvPicPr>
          <p:cNvPr id="10" name="Picture 9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684E4AFA-D71B-9E2C-C39D-22F4DEA96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2785"/>
            <a:ext cx="5207268" cy="2914800"/>
          </a:xfrm>
          <a:prstGeom prst="rect">
            <a:avLst/>
          </a:prstGeom>
        </p:spPr>
      </p:pic>
      <p:pic>
        <p:nvPicPr>
          <p:cNvPr id="13" name="Picture 12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23C9678-DDBF-EFBE-471E-52217AA1F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4" y="3702429"/>
            <a:ext cx="5207268" cy="2914800"/>
          </a:xfrm>
          <a:prstGeom prst="rect">
            <a:avLst/>
          </a:prstGeom>
        </p:spPr>
      </p:pic>
      <p:pic>
        <p:nvPicPr>
          <p:cNvPr id="15" name="Picture 1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99A9A37D-9643-46CC-2C58-57008AA30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7" y="3831738"/>
            <a:ext cx="5207268" cy="29148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F9821F-FA14-B4A5-70B8-DCEE31823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45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"/>
    </mc:Choice>
    <mc:Fallback xmlns="">
      <p:transition spd="slow" advTm="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red line and blue dots&#10;&#10;Description automatically generated">
            <a:extLst>
              <a:ext uri="{FF2B5EF4-FFF2-40B4-BE49-F238E27FC236}">
                <a16:creationId xmlns:a16="http://schemas.microsoft.com/office/drawing/2014/main" id="{37A5D9D5-4734-8119-430D-4CAFCF29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2" y="514200"/>
            <a:ext cx="5207268" cy="2914800"/>
          </a:xfrm>
          <a:prstGeom prst="rect">
            <a:avLst/>
          </a:prstGeom>
        </p:spPr>
      </p:pic>
      <p:pic>
        <p:nvPicPr>
          <p:cNvPr id="7" name="Picture 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C2FD2513-5E59-BF41-7DE7-279E1F104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2" y="3623656"/>
            <a:ext cx="5207268" cy="2914800"/>
          </a:xfrm>
          <a:prstGeom prst="rect">
            <a:avLst/>
          </a:prstGeom>
        </p:spPr>
      </p:pic>
      <p:pic>
        <p:nvPicPr>
          <p:cNvPr id="9" name="Picture 8" descr="A graph showing a line of blue dots&#10;&#10;Description automatically generated">
            <a:extLst>
              <a:ext uri="{FF2B5EF4-FFF2-40B4-BE49-F238E27FC236}">
                <a16:creationId xmlns:a16="http://schemas.microsoft.com/office/drawing/2014/main" id="{F0FB30B8-8187-81EF-8799-9896A0926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83" y="611528"/>
            <a:ext cx="5207268" cy="2914800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254C375E-43D4-FDC6-6C96-4B2E39C6F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83" y="3818312"/>
            <a:ext cx="5207268" cy="29148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708A013-3595-E304-78B6-29C2CD466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2"/>
    </mc:Choice>
    <mc:Fallback xmlns="">
      <p:transition spd="slow" advTm="7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E699A9E-B28E-3BCE-4FA9-F7572BB21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7" y="1440872"/>
            <a:ext cx="4624350" cy="2613891"/>
          </a:xfrm>
          <a:prstGeom prst="rect">
            <a:avLst/>
          </a:prstGeom>
        </p:spPr>
      </p:pic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385A3E1C-AAD8-1B7E-9C31-BB317E12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17" y="1440872"/>
            <a:ext cx="4825050" cy="289425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0ADF2FA-99D0-9F91-E32F-2F576B5EB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3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2"/>
    </mc:Choice>
    <mc:Fallback xmlns="">
      <p:transition spd="slow" advTm="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eatmap chart with different shades of orange and yellow&#10;&#10;Description automatically generated">
            <a:extLst>
              <a:ext uri="{FF2B5EF4-FFF2-40B4-BE49-F238E27FC236}">
                <a16:creationId xmlns:a16="http://schemas.microsoft.com/office/drawing/2014/main" id="{129066A9-49E5-4C2B-107C-AE454E7C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84" y="1062182"/>
            <a:ext cx="9379432" cy="4751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9151D8-ECD0-C68F-B7CF-D6C1232EE167}"/>
              </a:ext>
            </a:extLst>
          </p:cNvPr>
          <p:cNvSpPr txBox="1"/>
          <p:nvPr/>
        </p:nvSpPr>
        <p:spPr>
          <a:xfrm>
            <a:off x="738909" y="1228436"/>
            <a:ext cx="40591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is highly </a:t>
            </a:r>
          </a:p>
          <a:p>
            <a:r>
              <a:rPr lang="en-US" dirty="0"/>
              <a:t>     Correlated with Body Fat </a:t>
            </a:r>
          </a:p>
          <a:p>
            <a:r>
              <a:rPr lang="en-US" dirty="0"/>
              <a:t>    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it appears that Age, height, </a:t>
            </a:r>
          </a:p>
          <a:p>
            <a:r>
              <a:rPr lang="en-US" dirty="0"/>
              <a:t>      weight , forearm, and wrist are</a:t>
            </a:r>
          </a:p>
          <a:p>
            <a:r>
              <a:rPr lang="en-US" dirty="0"/>
              <a:t>      correlated with the Body Fat </a:t>
            </a:r>
          </a:p>
          <a:p>
            <a:r>
              <a:rPr lang="en-US" dirty="0"/>
              <a:t>      Percentage.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D99D5D-6EAA-3F88-85A4-350C2B032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188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5"/>
    </mc:Choice>
    <mc:Fallback xmlns="">
      <p:transition spd="slow" advTm="2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C78D32E-3434-483D-1B84-A3916D87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1" y="658550"/>
            <a:ext cx="9068266" cy="463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C98B2-FB1F-EA0B-8A03-391195D4A95D}"/>
              </a:ext>
            </a:extLst>
          </p:cNvPr>
          <p:cNvSpPr txBox="1"/>
          <p:nvPr/>
        </p:nvSpPr>
        <p:spPr>
          <a:xfrm>
            <a:off x="1754909" y="5384800"/>
            <a:ext cx="735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has a strong negative relationship with body fat percentage.</a:t>
            </a:r>
          </a:p>
          <a:p>
            <a:r>
              <a:rPr lang="en-US" dirty="0"/>
              <a:t>Also, many predictor variables are correlated to other predictor variables.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8A4E29-9E54-440D-D9BE-643341AC3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600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2"/>
    </mc:Choice>
    <mc:Fallback xmlns="">
      <p:transition spd="slow" advTm="2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9821A4-547D-F926-3661-8A4EAFDF7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9" y="1958920"/>
            <a:ext cx="6648125" cy="3593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F1999-0717-BD76-B895-3A2A3156A385}"/>
              </a:ext>
            </a:extLst>
          </p:cNvPr>
          <p:cNvSpPr txBox="1"/>
          <p:nvPr/>
        </p:nvSpPr>
        <p:spPr>
          <a:xfrm>
            <a:off x="1136073" y="1136073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Linear Model  1 Using only Density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0BA3F-DE2D-9052-D95C-FE5991387C70}"/>
              </a:ext>
            </a:extLst>
          </p:cNvPr>
          <p:cNvSpPr txBox="1"/>
          <p:nvPr/>
        </p:nvSpPr>
        <p:spPr>
          <a:xfrm>
            <a:off x="6844146" y="2733964"/>
            <a:ext cx="425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very strong model.</a:t>
            </a:r>
          </a:p>
          <a:p>
            <a:r>
              <a:rPr lang="en-US" dirty="0"/>
              <a:t>Density alone can explain the 99.93% of the </a:t>
            </a:r>
          </a:p>
          <a:p>
            <a:r>
              <a:rPr lang="en-US" dirty="0"/>
              <a:t>Body Fat Percentage Data.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63CC050-9C27-B371-1C41-E9F186287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1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2"/>
    </mc:Choice>
    <mc:Fallback xmlns=""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468</TotalTime>
  <Words>300</Words>
  <Application>Microsoft Office PowerPoint</Application>
  <PresentationFormat>Widescreen</PresentationFormat>
  <Paragraphs>43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Century Schoolbook</vt:lpstr>
      <vt:lpstr>Wingdings 2</vt:lpstr>
      <vt:lpstr>View</vt:lpstr>
      <vt:lpstr>Building a Predictive model for Body Fat Percentage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Subset regression and making the model 2 simpler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Chanulee Dilthini</dc:creator>
  <cp:lastModifiedBy>Chanulee Dilthini</cp:lastModifiedBy>
  <cp:revision>1</cp:revision>
  <dcterms:created xsi:type="dcterms:W3CDTF">2024-11-29T19:04:15Z</dcterms:created>
  <dcterms:modified xsi:type="dcterms:W3CDTF">2024-12-01T22:50:59Z</dcterms:modified>
</cp:coreProperties>
</file>